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69" r:id="rId6"/>
    <p:sldId id="270" r:id="rId7"/>
    <p:sldId id="271" r:id="rId8"/>
    <p:sldId id="273" r:id="rId9"/>
    <p:sldId id="275" r:id="rId10"/>
    <p:sldId id="276" r:id="rId11"/>
    <p:sldId id="277" r:id="rId12"/>
    <p:sldId id="280" r:id="rId13"/>
    <p:sldId id="281" r:id="rId14"/>
    <p:sldId id="282" r:id="rId15"/>
    <p:sldId id="288" r:id="rId16"/>
    <p:sldId id="290" r:id="rId17"/>
    <p:sldId id="293" r:id="rId18"/>
  </p:sldIdLst>
  <p:sldSz cx="9601200" cy="73152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59" y="7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699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d8460ed7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d8460ed7_0_4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0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6d8460ed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6d8460ed7_0_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82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6d8460ed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6d8460ed7_0_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87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6d8460ed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6d8460ed7_0_6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05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6d8460ed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6d8460ed7_0_7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96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6d8460ed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6d8460ed7_0_8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965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6d8460ed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6d8460ed7_0_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22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790429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7904290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44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d8460ed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d8460ed7_0_5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70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d8460ed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d8460ed7_0_5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7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6d8460ed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6d8460ed7_0_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9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6d8460ed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6d8460ed7_0_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77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6d8460ed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6d8460ed7_0_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12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6d8460e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6d8460ed7_0_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44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6d8460ed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6d8460ed7_0_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5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6d8460ed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20725"/>
            <a:ext cx="4724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6d8460ed7_0_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2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4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501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0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3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7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49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7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15597"/>
          <a:stretch/>
        </p:blipFill>
        <p:spPr>
          <a:xfrm>
            <a:off x="0" y="1237651"/>
            <a:ext cx="9601200" cy="607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/>
          <p:nvPr/>
        </p:nvSpPr>
        <p:spPr>
          <a:xfrm>
            <a:off x="1037978" y="4688507"/>
            <a:ext cx="2205600" cy="2099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0" y="0"/>
            <a:ext cx="96012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COPY AND PASTE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SNAP CUBES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6314175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45180" y="70076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70076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68044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68552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580" y="69060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53386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68552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25" y="833000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93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93375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t="15561"/>
          <a:stretch/>
        </p:blipFill>
        <p:spPr>
          <a:xfrm>
            <a:off x="0" y="1234801"/>
            <a:ext cx="9601200" cy="60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/>
          <p:nvPr/>
        </p:nvSpPr>
        <p:spPr>
          <a:xfrm>
            <a:off x="1037978" y="4688507"/>
            <a:ext cx="2205600" cy="2099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0" y="0"/>
            <a:ext cx="96012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COPY AND PASTE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SNAP CUBES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7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3573400" y="130975"/>
            <a:ext cx="5753100" cy="397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DIRECTIONS</a:t>
            </a: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the following slides your job is to create the design by filling in the grid.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Each grid is 8x8, which means there are 8 rows and 8 columns.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is just one of each color snap cube so you will have to duplicate each color many times.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86900" y="3002763"/>
            <a:ext cx="30000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can copy and paste this grid over the design on each slide if it helps you.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*Match the grid up to one corner of the design so that it fits.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75" y="45112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7109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72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575" y="4511225"/>
            <a:ext cx="2149500" cy="21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290000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</a:t>
            </a:r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2848225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WRONG</a:t>
            </a:r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5313350" y="4892400"/>
            <a:ext cx="4013100" cy="184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helps me to see where the blank boxes are on the grid.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500" y="683217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660" y="69568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660" y="68552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66120" y="68552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70076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00" y="6330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6334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40" y="700765"/>
            <a:ext cx="2149500" cy="21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119</Words>
  <Application>Microsoft Office PowerPoint</Application>
  <PresentationFormat>Custom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griffin jones</dc:creator>
  <cp:lastModifiedBy>ingrid griffin jones</cp:lastModifiedBy>
  <cp:revision>5</cp:revision>
  <cp:lastPrinted>2020-03-30T20:46:45Z</cp:lastPrinted>
  <dcterms:modified xsi:type="dcterms:W3CDTF">2020-04-02T16:42:58Z</dcterms:modified>
</cp:coreProperties>
</file>