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67" r:id="rId4"/>
    <p:sldId id="268" r:id="rId5"/>
    <p:sldId id="269" r:id="rId6"/>
    <p:sldId id="271" r:id="rId7"/>
    <p:sldId id="273" r:id="rId8"/>
    <p:sldId id="274" r:id="rId9"/>
    <p:sldId id="275" r:id="rId10"/>
    <p:sldId id="278" r:id="rId11"/>
    <p:sldId id="279" r:id="rId12"/>
    <p:sldId id="280" r:id="rId13"/>
    <p:sldId id="286" r:id="rId14"/>
    <p:sldId id="288" r:id="rId15"/>
    <p:sldId id="289" r:id="rId16"/>
  </p:sldIdLst>
  <p:sldSz cx="96012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59" y="72"/>
      </p:cViewPr>
      <p:guideLst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029" y="685800"/>
            <a:ext cx="450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758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6d8460ed7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6d8460ed7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455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4ee3ec29ee_0_4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4ee3ec29ee_0_4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06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4ee3ec29ee_0_5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4ee3ec29ee_0_5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804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4ee3ec29ee_0_5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4ee3ec29ee_0_5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29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4ee3ec29ee_0_5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4ee3ec29ee_0_5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029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7904290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7904290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74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4ee3ec29ee_0_4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4ee3ec29ee_0_4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44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4ee3ec29ee_0_4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4ee3ec29ee_0_4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75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4ee3ec29ee_0_4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4ee3ec29ee_0_4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57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4ee3ec29ee_0_4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4ee3ec29ee_0_4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74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4ee3ec29ee_0_4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4ee3ec29ee_0_4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02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4ee3ec29ee_0_4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4ee3ec29ee_0_4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130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4ee3ec29ee_0_4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4ee3ec29ee_0_4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161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4ee3ec29ee_0_4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85800"/>
            <a:ext cx="45005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4ee3ec29ee_0_4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12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7294" y="1058951"/>
            <a:ext cx="8946600" cy="29193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7285" y="4030756"/>
            <a:ext cx="8946600" cy="11274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27285" y="1573156"/>
            <a:ext cx="8946600" cy="27924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27285" y="4483164"/>
            <a:ext cx="8946600" cy="18501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27294" y="1058951"/>
            <a:ext cx="8946600" cy="29193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27285" y="4030756"/>
            <a:ext cx="8946600" cy="11274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27285" y="3058987"/>
            <a:ext cx="8946600" cy="11970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42000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5074020" y="1639076"/>
            <a:ext cx="4200000" cy="4858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27285" y="790187"/>
            <a:ext cx="2948400" cy="10749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27285" y="1976320"/>
            <a:ext cx="2948400" cy="45219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514763" y="640213"/>
            <a:ext cx="6686100" cy="58179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800600" y="-178"/>
            <a:ext cx="4800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6500" tIns="96500" rIns="96500" bIns="96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78775" y="1753849"/>
            <a:ext cx="4247400" cy="21081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78775" y="3986596"/>
            <a:ext cx="4247400" cy="17565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5186475" y="1029796"/>
            <a:ext cx="4028700" cy="52554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27285" y="3058987"/>
            <a:ext cx="8946600" cy="11973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27285" y="6016818"/>
            <a:ext cx="6298800" cy="8604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27285" y="1573156"/>
            <a:ext cx="8946600" cy="2792700"/>
          </a:xfrm>
          <a:prstGeom prst="rect">
            <a:avLst/>
          </a:prstGeom>
        </p:spPr>
        <p:txBody>
          <a:bodyPr spcFirstLastPara="1" wrap="square" lIns="96500" tIns="96500" rIns="96500" bIns="965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700"/>
              <a:buNone/>
              <a:defRPr sz="127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27285" y="4483164"/>
            <a:ext cx="8946600" cy="1849800"/>
          </a:xfrm>
          <a:prstGeom prst="rect">
            <a:avLst/>
          </a:prstGeom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96500" tIns="96500" rIns="96500" bIns="965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074020" y="1639076"/>
            <a:ext cx="4200000" cy="48588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7285" y="790187"/>
            <a:ext cx="2948400" cy="10749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27285" y="1976320"/>
            <a:ext cx="2948400" cy="45219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14763" y="640213"/>
            <a:ext cx="6686100" cy="58179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00600" y="-178"/>
            <a:ext cx="4800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78775" y="1753849"/>
            <a:ext cx="4247400" cy="2108100"/>
          </a:xfrm>
          <a:prstGeom prst="rect">
            <a:avLst/>
          </a:prstGeom>
        </p:spPr>
        <p:txBody>
          <a:bodyPr spcFirstLastPara="1" wrap="square" lIns="107350" tIns="107350" rIns="107350" bIns="1073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78775" y="3986596"/>
            <a:ext cx="4247400" cy="1756500"/>
          </a:xfrm>
          <a:prstGeom prst="rect">
            <a:avLst/>
          </a:prstGeom>
        </p:spPr>
        <p:txBody>
          <a:bodyPr spcFirstLastPara="1" wrap="square" lIns="107350" tIns="107350" rIns="107350" bIns="1073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186475" y="1029796"/>
            <a:ext cx="4028700" cy="52554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27285" y="6016818"/>
            <a:ext cx="6298800" cy="8607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t" anchorCtr="0">
            <a:no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350" tIns="107350" rIns="107350" bIns="10735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27285" y="632924"/>
            <a:ext cx="894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27285" y="1639076"/>
            <a:ext cx="894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marL="1371600" lvl="2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marL="1828800" lvl="3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marL="2286000" lvl="4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marL="2743200" lvl="5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marL="3200400" lvl="6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marL="3657600" lvl="7" indent="-32385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marL="4114800" lvl="8" indent="-32385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896081" y="6632131"/>
            <a:ext cx="576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00" tIns="96500" rIns="96500" bIns="96500" anchor="ctr" anchorCtr="0">
            <a:no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75" y="4520225"/>
            <a:ext cx="2149497" cy="214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3573400" y="130975"/>
            <a:ext cx="5753100" cy="3975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DIRECTIONS</a:t>
            </a:r>
            <a:endParaRPr sz="24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On the following slides your job is to create the design by filling in the grid.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Each grid is 8x8, which means there are 8 rows and 8 columns.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 will click and drag the snap cube pieces to their places on the grid.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 txBox="1"/>
          <p:nvPr/>
        </p:nvSpPr>
        <p:spPr>
          <a:xfrm>
            <a:off x="86900" y="3002763"/>
            <a:ext cx="3000000" cy="12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can copy and paste this grid over the design on each slide if it helps you.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*Match the grid up to one corner of the design so that it fits.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75" y="4511225"/>
            <a:ext cx="2149500" cy="21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710925"/>
            <a:ext cx="2149500" cy="21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725" y="4520225"/>
            <a:ext cx="2149497" cy="2149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/>
          <p:nvPr/>
        </p:nvSpPr>
        <p:spPr>
          <a:xfrm>
            <a:off x="290000" y="6735225"/>
            <a:ext cx="20205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</a:t>
            </a:r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2848225" y="6735225"/>
            <a:ext cx="20205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GRID</a:t>
            </a:r>
            <a:endParaRPr/>
          </a:p>
        </p:txBody>
      </p:sp>
      <p:sp>
        <p:nvSpPr>
          <p:cNvPr id="107" name="Google Shape;107;p25"/>
          <p:cNvSpPr/>
          <p:nvPr/>
        </p:nvSpPr>
        <p:spPr>
          <a:xfrm>
            <a:off x="5313350" y="4892400"/>
            <a:ext cx="4013100" cy="18429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helps me to see where the blank boxes are on the grid. It is optional.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don’t want the grid. Click on it and then press the Del key.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" name="Google Shape;187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Google Shape;187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3" name="Google Shape;187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Google Shape;187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Google Shape;1875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75" y="686048"/>
            <a:ext cx="2181025" cy="219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Google Shape;187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2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7" name="Google Shape;187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3612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513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3613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5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15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05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715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3462" y="365758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337" y="9255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8325" y="1809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3438" y="27155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1" name="Google Shape;1891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2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3612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513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3613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5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7" name="Google Shape;1897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15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8" name="Google Shape;1898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05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9" name="Google Shape;189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715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0" name="Google Shape;190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1" name="Google Shape;190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2" name="Google Shape;190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6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3" name="Google Shape;1903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4" name="Google Shape;190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2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5" name="Google Shape;190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3612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6" name="Google Shape;1906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513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7" name="Google Shape;1907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3613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8" name="Google Shape;190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5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9" name="Google Shape;190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15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0" name="Google Shape;191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05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1" name="Google Shape;1911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715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2" name="Google Shape;1912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3" name="Google Shape;191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2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4" name="Google Shape;191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5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5" name="Google Shape;191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2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7" name="Google Shape;191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5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Google Shape;191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0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12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Google Shape;192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50" y="3347713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" name="Google Shape;192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2025" y="33516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025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575" y="711725"/>
            <a:ext cx="2181025" cy="21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Google Shape;193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1" name="Google Shape;1931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2025" y="33516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2" name="Google Shape;193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025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Google Shape;1933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4" name="Google Shape;19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5" name="Google Shape;193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2025" y="33516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6" name="Google Shape;1936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025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7" name="Google Shape;1937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8" name="Google Shape;193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100" y="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5150" y="27492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3100" y="45670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1" name="Google Shape;1941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03100" y="9420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2" name="Google Shape;1942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025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025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Google Shape;194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025" y="43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" name="Google Shape;194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" name="Google Shape;194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7" name="Google Shape;194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9" name="Google Shape;19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0" name="Google Shape;195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1" name="Google Shape;195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2" name="Google Shape;195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3" name="Google Shape;195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4" name="Google Shape;195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5" name="Google Shape;195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7" name="Google Shape;195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0" name="Google Shape;196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1" name="Google Shape;196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2" name="Google Shape;196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3" name="Google Shape;19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4" name="Google Shape;196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5" name="Google Shape;196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6" name="Google Shape;196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7" name="Google Shape;196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1" name="Google Shape;197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5" name="Google Shape;197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6" name="Google Shape;197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7" name="Google Shape;197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6" name="Google Shape;231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7" name="Google Shape;231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8" name="Google Shape;2318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9" name="Google Shape;2319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75" y="711725"/>
            <a:ext cx="2181025" cy="21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0" name="Google Shape;232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1" name="Google Shape;2321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2" name="Google Shape;2322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3" name="Google Shape;232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4" name="Google Shape;232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5" name="Google Shape;232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6" name="Google Shape;232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150" y="8972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7" name="Google Shape;2327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9150" y="1847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8" name="Google Shape;2328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7100" y="8972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9" name="Google Shape;232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0" name="Google Shape;233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1" name="Google Shape;233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2" name="Google Shape;233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3" name="Google Shape;233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4" name="Google Shape;233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5" name="Google Shape;233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6" name="Google Shape;233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7" name="Google Shape;233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8" name="Google Shape;233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9" name="Google Shape;233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0" name="Google Shape;234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1" name="Google Shape;234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2" name="Google Shape;2342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5" name="Google Shape;234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6" name="Google Shape;2346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7" name="Google Shape;234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8" name="Google Shape;234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9" name="Google Shape;234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0" name="Google Shape;235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1" name="Google Shape;2351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Google Shape;2352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3" name="Google Shape;235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4" name="Google Shape;235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" name="Google Shape;235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6" name="Google Shape;235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7" name="Google Shape;235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9" name="Google Shape;235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0" name="Google Shape;236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1" name="Google Shape;236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4" name="Google Shape;237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5" name="Google Shape;2375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6" name="Google Shape;237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8" name="Google Shape;237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356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9" name="Google Shape;237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3" name="Google Shape;243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4" name="Google Shape;243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6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5" name="Google Shape;243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650" y="33676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6" name="Google Shape;2436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75" y="711725"/>
            <a:ext cx="2181025" cy="21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3588" y="336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9" name="Google Shape;243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538" y="33676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2138" y="336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088" y="33676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850" y="8702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500" y="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5900" y="-12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336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650" y="33676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3588" y="336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538" y="33676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2" name="Google Shape;245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3" name="Google Shape;2453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2138" y="33677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4" name="Google Shape;2454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088" y="33676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5" name="Google Shape;245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6" name="Google Shape;245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" name="Google Shape;245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" name="Google Shape;245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9" name="Google Shape;245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0" name="Google Shape;246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1" name="Google Shape;246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2" name="Google Shape;246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3" name="Google Shape;246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4" name="Google Shape;246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5" name="Google Shape;246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6" name="Google Shape;246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7" name="Google Shape;246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9" name="Google Shape;246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0" name="Google Shape;247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1" name="Google Shape;247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2" name="Google Shape;247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3" name="Google Shape;247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4" name="Google Shape;247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5" name="Google Shape;247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6" name="Google Shape;247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7" name="Google Shape;247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8" name="Google Shape;247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9" name="Google Shape;247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0" name="Google Shape;248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1" name="Google Shape;248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2" name="Google Shape;248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3" name="Google Shape;248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4" name="Google Shape;248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5" name="Google Shape;248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6" name="Google Shape;248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7" name="Google Shape;248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8" name="Google Shape;248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9" name="Google Shape;248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0" name="Google Shape;249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1" name="Google Shape;249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2" name="Google Shape;249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3" name="Google Shape;249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4" name="Google Shape;249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5" name="Google Shape;249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6" name="Google Shape;249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7" name="Google Shape;249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8" name="Google Shape;249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9" name="Google Shape;249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0" name="Google Shape;250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1" name="Google Shape;250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2" name="Google Shape;250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3" name="Google Shape;250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4" name="Google Shape;250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5" name="Google Shape;250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6" name="Google Shape;250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7" name="Google Shape;25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8" name="Google Shape;250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9" name="Google Shape;250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0" name="Google Shape;251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1" name="Google Shape;251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2" name="Google Shape;251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3" name="Google Shape;251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4" name="Google Shape;251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5" name="Google Shape;251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8" name="Google Shape;251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9" name="Google Shape;251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358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0" name="Google Shape;252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138" y="4360500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725" y="833000"/>
            <a:ext cx="1887800" cy="19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58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0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9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7650" y="3346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60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90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261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07650" y="43623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262;p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90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263;p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07650" y="53778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264;p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0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265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82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669" y="710700"/>
            <a:ext cx="2117431" cy="21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5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5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5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9450" y="27551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6275" y="18052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6275" y="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5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5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75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75" y="33352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475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0" y="721081"/>
            <a:ext cx="2117425" cy="21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200" y="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200" y="8941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0200" y="36576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4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78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87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31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33467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53298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0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4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2213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53386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325" y="690950"/>
            <a:ext cx="2167925" cy="21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12" y="43363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175" y="4336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88" y="53425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113" y="-12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5137" y="452826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7175" y="18418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7163" y="8997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5113" y="54781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53386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12" y="43363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175" y="4336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88" y="53425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53386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12" y="43363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175" y="4336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88" y="53425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533867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12" y="4336313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175" y="4336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88" y="53425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75" y="33438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88" y="33437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688" y="3351638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9" name="Google Shape;128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1950" y="701325"/>
            <a:ext cx="2169575" cy="21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5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08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625" y="393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4750" y="5463688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3625" y="27076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4750" y="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4750" y="270372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5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08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5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08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5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08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5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08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432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47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00" y="43392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00" y="4335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533081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3347713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050" y="43848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50" y="43887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50" y="690950"/>
            <a:ext cx="2135700" cy="215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050" y="43848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50" y="43887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050" y="43848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50" y="43887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750" y="8839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7000" y="8839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6750" y="45392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7000" y="27155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050" y="43848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50" y="43887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050" y="43848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50" y="43887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0050" y="43848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50" y="438876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5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1350" y="338933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50" y="3389338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0050" y="3389325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1" name="Google Shape;14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900" y="711725"/>
            <a:ext cx="2135700" cy="21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1499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0650" y="0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1225" y="8917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1225" y="5458425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0650" y="63731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900" y="3335600"/>
            <a:ext cx="942050" cy="9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9" name="Google Shape;152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Google Shape;153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Google Shape;154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Google Shape;154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72475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5" name="Google Shape;155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8575" y="701350"/>
            <a:ext cx="2135700" cy="215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800" y="18312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5200" y="6365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5800" y="27155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0" name="Google Shape;157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2" name="Google Shape;1572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3" name="Google Shape;157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4" name="Google Shape;157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0700" y="43392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8" name="Google Shape;157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9" name="Google Shape;157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0" name="Google Shape;158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Google Shape;158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3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0" name="Google Shape;15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1" name="Google Shape;159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2" name="Google Shape;159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4" name="Google Shape;159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7" name="Google Shape;159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Google Shape;161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Google Shape;161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700" y="3351650"/>
            <a:ext cx="942050" cy="9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3" name="Google Shape;181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4" name="Google Shape;181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925" y="33674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5" name="Google Shape;1815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75" y="711725"/>
            <a:ext cx="2181025" cy="213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6" name="Google Shape;181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7" name="Google Shape;181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88" y="3367425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8" name="Google Shape;181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50" y="3367413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313" y="2707662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6313" y="3657600"/>
            <a:ext cx="942050" cy="9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" name="Google Shape;182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Google Shape;183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2" name="Google Shape;183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3" name="Google Shape;18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4" name="Google Shape;183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Google Shape;18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6" name="Google Shape;18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7" name="Google Shape;183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8" name="Google Shape;183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9" name="Google Shape;183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8" name="Google Shape;184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9" name="Google Shape;184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0" name="Google Shape;185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1" name="Google Shape;18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" name="Google Shape;185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3" name="Google Shape;185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4" name="Google Shape;185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5" name="Google Shape;18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6" name="Google Shape;185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7" name="Google Shape;185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8" name="Google Shape;185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9" name="Google Shape;185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" name="Google Shape;186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3" name="Google Shape;186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4" name="Google Shape;186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075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Google Shape;186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38" y="3363487"/>
            <a:ext cx="942050" cy="94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500" y="3363475"/>
            <a:ext cx="942050" cy="94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Custom</PresentationFormat>
  <Paragraphs>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griffin jones</dc:creator>
  <cp:lastModifiedBy>ingrid griffin jones</cp:lastModifiedBy>
  <cp:revision>1</cp:revision>
  <dcterms:modified xsi:type="dcterms:W3CDTF">2020-03-31T12:52:49Z</dcterms:modified>
</cp:coreProperties>
</file>