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05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 snapToObjects="1">
      <p:cViewPr>
        <p:scale>
          <a:sx n="54" d="100"/>
          <a:sy n="54" d="100"/>
        </p:scale>
        <p:origin x="948" y="-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8C8-487E-3D45-B90C-547F673A176C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685-0BEB-2F41-8200-4B546B459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3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8C8-487E-3D45-B90C-547F673A176C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685-0BEB-2F41-8200-4B546B459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2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8C8-487E-3D45-B90C-547F673A176C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685-0BEB-2F41-8200-4B546B459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0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8C8-487E-3D45-B90C-547F673A176C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685-0BEB-2F41-8200-4B546B459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8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8C8-487E-3D45-B90C-547F673A176C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685-0BEB-2F41-8200-4B546B459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4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8C8-487E-3D45-B90C-547F673A176C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685-0BEB-2F41-8200-4B546B459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8C8-487E-3D45-B90C-547F673A176C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685-0BEB-2F41-8200-4B546B459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4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8C8-487E-3D45-B90C-547F673A176C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685-0BEB-2F41-8200-4B546B459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9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8C8-487E-3D45-B90C-547F673A176C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685-0BEB-2F41-8200-4B546B459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4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8C8-487E-3D45-B90C-547F673A176C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685-0BEB-2F41-8200-4B546B459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6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8C8-487E-3D45-B90C-547F673A176C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1685-0BEB-2F41-8200-4B546B459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8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C28C8-487E-3D45-B90C-547F673A176C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1685-0BEB-2F41-8200-4B546B4590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5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ssandra.mauer@stjohns.k12.fl.u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BF39EC-2CCC-9341-A372-3DF4CF303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4" y="0"/>
            <a:ext cx="7765490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F9CBBC-3ECA-A248-A3A4-FED8C60B7561}"/>
              </a:ext>
            </a:extLst>
          </p:cNvPr>
          <p:cNvSpPr txBox="1"/>
          <p:nvPr/>
        </p:nvSpPr>
        <p:spPr>
          <a:xfrm>
            <a:off x="4122980" y="3523646"/>
            <a:ext cx="35545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Dreaming Outloud Pro" panose="020B0604020202020204" pitchFamily="66" charset="0"/>
                <a:cs typeface="Dreaming Outloud Pro" panose="020B0604020202020204" pitchFamily="66" charset="0"/>
              </a:rPr>
              <a:t>Hello! My name is Mrs. Cassandra Mauer! </a:t>
            </a:r>
          </a:p>
          <a:p>
            <a:r>
              <a:rPr lang="en-US" sz="2400" dirty="0">
                <a:latin typeface="Dreaming Outloud Pro" panose="020B0604020202020204" pitchFamily="66" charset="0"/>
                <a:cs typeface="Dreaming Outloud Pro" panose="020B0604020202020204" pitchFamily="66" charset="0"/>
              </a:rPr>
              <a:t>“Mauer” is pronounced like “Power” but with the letter “M” instead!</a:t>
            </a:r>
          </a:p>
          <a:p>
            <a:r>
              <a:rPr lang="en-US" sz="2400" dirty="0">
                <a:latin typeface="Dreaming Outloud Pro" panose="020B0604020202020204" pitchFamily="66" charset="0"/>
                <a:cs typeface="Dreaming Outloud Pro" panose="020B0604020202020204" pitchFamily="66" charset="0"/>
              </a:rPr>
              <a:t>I am 40 years young! </a:t>
            </a:r>
          </a:p>
          <a:p>
            <a:r>
              <a:rPr lang="en-US" sz="2400" dirty="0">
                <a:latin typeface="Dreaming Outloud Pro" panose="020B0604020202020204" pitchFamily="66" charset="0"/>
                <a:cs typeface="Dreaming Outloud Pro" panose="020B0604020202020204" pitchFamily="66" charset="0"/>
              </a:rPr>
              <a:t>This is my 17</a:t>
            </a:r>
            <a:r>
              <a:rPr lang="en-US" sz="2400" baseline="30000" dirty="0">
                <a:latin typeface="Dreaming Outloud Pro" panose="020B0604020202020204" pitchFamily="66" charset="0"/>
                <a:cs typeface="Dreaming Outloud Pro" panose="020B0604020202020204" pitchFamily="66" charset="0"/>
              </a:rPr>
              <a:t>th</a:t>
            </a:r>
            <a:r>
              <a:rPr lang="en-US" sz="2400" dirty="0">
                <a:latin typeface="Dreaming Outloud Pro" panose="020B0604020202020204" pitchFamily="66" charset="0"/>
                <a:cs typeface="Dreaming Outloud Pro" panose="020B0604020202020204" pitchFamily="66" charset="0"/>
              </a:rPr>
              <a:t> year teaching ART to elementary grades K-5 and my 3</a:t>
            </a:r>
            <a:r>
              <a:rPr lang="en-US" sz="2400" baseline="30000" dirty="0">
                <a:latin typeface="Dreaming Outloud Pro" panose="020B0604020202020204" pitchFamily="66" charset="0"/>
                <a:cs typeface="Dreaming Outloud Pro" panose="020B0604020202020204" pitchFamily="66" charset="0"/>
              </a:rPr>
              <a:t>rd</a:t>
            </a:r>
            <a:r>
              <a:rPr lang="en-US" sz="2400" dirty="0">
                <a:latin typeface="Dreaming Outloud Pro" panose="020B0604020202020204" pitchFamily="66" charset="0"/>
                <a:cs typeface="Dreaming Outloud Pro" panose="020B0604020202020204" pitchFamily="66" charset="0"/>
              </a:rPr>
              <a:t> year at Valley Ridge Academy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8A534-D285-CB46-B423-EAC24DF574A2}"/>
              </a:ext>
            </a:extLst>
          </p:cNvPr>
          <p:cNvSpPr txBox="1"/>
          <p:nvPr/>
        </p:nvSpPr>
        <p:spPr>
          <a:xfrm>
            <a:off x="1359977" y="5243959"/>
            <a:ext cx="1925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Avid reader</a:t>
            </a:r>
          </a:p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Walmart</a:t>
            </a:r>
          </a:p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Target</a:t>
            </a:r>
          </a:p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AMAZON</a:t>
            </a:r>
          </a:p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Dick </a:t>
            </a:r>
            <a:r>
              <a:rPr lang="en-US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Blick</a:t>
            </a: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Chick-fil-a</a:t>
            </a:r>
          </a:p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Starbucks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A7F0AC-21C9-714E-9E9F-B76110525399}"/>
              </a:ext>
            </a:extLst>
          </p:cNvPr>
          <p:cNvSpPr txBox="1"/>
          <p:nvPr/>
        </p:nvSpPr>
        <p:spPr>
          <a:xfrm>
            <a:off x="637015" y="8308631"/>
            <a:ext cx="3340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Email: </a:t>
            </a:r>
            <a:r>
              <a:rPr lang="en-US" sz="1600" dirty="0">
                <a:hlinkClick r:id="rId3"/>
              </a:rPr>
              <a:t>Cassandra.mauer@stjohns.k12.fl.us</a:t>
            </a:r>
            <a:endParaRPr lang="en-US" sz="1600" dirty="0"/>
          </a:p>
          <a:p>
            <a:r>
              <a:rPr lang="en-US" sz="1600" dirty="0"/>
              <a:t>		</a:t>
            </a:r>
          </a:p>
          <a:p>
            <a:r>
              <a:rPr lang="en-US" sz="1600" dirty="0"/>
              <a:t>	</a:t>
            </a:r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@Hello.Hue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82900B-51B2-1C4A-A5E8-C1376BED2026}"/>
              </a:ext>
            </a:extLst>
          </p:cNvPr>
          <p:cNvSpPr/>
          <p:nvPr/>
        </p:nvSpPr>
        <p:spPr>
          <a:xfrm>
            <a:off x="201882" y="546281"/>
            <a:ext cx="3447540" cy="355070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0B68A5D-C0ED-E1E2-1B27-7E08D06D0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96" y="9201563"/>
            <a:ext cx="310608" cy="3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07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3588</TotalTime>
  <Words>83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Dreaming Outloud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Mckay Shelton</dc:creator>
  <cp:lastModifiedBy>Cassandra Mauer</cp:lastModifiedBy>
  <cp:revision>23</cp:revision>
  <cp:lastPrinted>2020-07-08T13:27:14Z</cp:lastPrinted>
  <dcterms:created xsi:type="dcterms:W3CDTF">2020-07-08T03:19:14Z</dcterms:created>
  <dcterms:modified xsi:type="dcterms:W3CDTF">2022-07-29T21:39:14Z</dcterms:modified>
</cp:coreProperties>
</file>