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1" r:id="rId4"/>
    <p:sldId id="260" r:id="rId5"/>
    <p:sldId id="264" r:id="rId6"/>
    <p:sldId id="265" r:id="rId7"/>
    <p:sldId id="266" r:id="rId8"/>
    <p:sldId id="267" r:id="rId9"/>
    <p:sldId id="268" r:id="rId10"/>
    <p:sldId id="272" r:id="rId11"/>
    <p:sldId id="269" r:id="rId12"/>
    <p:sldId id="273" r:id="rId13"/>
  </p:sldIdLst>
  <p:sldSz cx="9144000" cy="5143500" type="screen16x9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BA10-6E3E-4081-851E-B33DDC0605F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0AFD9-C992-4F87-A11E-573B63DC6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63187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48838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70716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0318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5060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33405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1274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67787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06765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0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04694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3439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19200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1457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25462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19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47067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58456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8773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beac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2532" y="-2360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Welcome </a:t>
            </a:r>
            <a:endParaRPr sz="3600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to PVPV/Rawlings Open House sponsored by Realtor Jake Bestic</a:t>
            </a:r>
            <a:r>
              <a:rPr lang="en" sz="3800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800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644675"/>
            <a:ext cx="91440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www.PVbeach.com</a:t>
            </a:r>
            <a:r>
              <a:rPr lang="en" dirty="0">
                <a:solidFill>
                  <a:srgbClr val="1C4587"/>
                </a:solidFill>
              </a:rPr>
              <a:t>      </a:t>
            </a:r>
            <a:endParaRPr dirty="0">
              <a:solidFill>
                <a:srgbClr val="1C4587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400" y="1816525"/>
            <a:ext cx="2383200" cy="182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3350" y="4320574"/>
            <a:ext cx="550650" cy="5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8849" y="4406187"/>
            <a:ext cx="550650" cy="44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Absent?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977463"/>
            <a:ext cx="7052806" cy="37088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Contact office and classroom </a:t>
            </a:r>
            <a:r>
              <a:rPr lang="en-US" sz="2400" dirty="0" smtClean="0">
                <a:solidFill>
                  <a:schemeClr val="accent5"/>
                </a:solidFill>
              </a:rPr>
              <a:t>teacher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Let us know in advance if you can</a:t>
            </a:r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Students will be held accountable for making up work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Students will </a:t>
            </a:r>
            <a:r>
              <a:rPr lang="en-US" sz="2400" dirty="0">
                <a:solidFill>
                  <a:schemeClr val="accent5"/>
                </a:solidFill>
              </a:rPr>
              <a:t>be given a fair amount of time to complete missed work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Friday are important – weekly assessments</a:t>
            </a:r>
            <a:endParaRPr lang="en-US" sz="2400" dirty="0">
              <a:solidFill>
                <a:schemeClr val="accent5"/>
              </a:solidFill>
            </a:endParaRPr>
          </a:p>
          <a:p>
            <a:endParaRPr lang="en-US" sz="2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Technology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977463"/>
            <a:ext cx="7052806" cy="3708838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</a:rPr>
              <a:t>Personal devices are allowed on a daily basis</a:t>
            </a:r>
          </a:p>
          <a:p>
            <a:pPr lvl="2"/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</a:rPr>
              <a:t>Stay in backpacks while not being used </a:t>
            </a:r>
          </a:p>
          <a:p>
            <a:pPr lvl="2"/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</a:rPr>
              <a:t>What is it used for? </a:t>
            </a:r>
          </a:p>
          <a:p>
            <a:pPr lvl="3"/>
            <a:r>
              <a:rPr lang="en-US" sz="2650" dirty="0">
                <a:solidFill>
                  <a:schemeClr val="accent5"/>
                </a:solidFill>
                <a:latin typeface="Century Gothic" panose="020B0502020202020204" pitchFamily="34" charset="0"/>
              </a:rPr>
              <a:t>Technology can amplify student learning! </a:t>
            </a:r>
          </a:p>
          <a:p>
            <a:pPr lvl="3"/>
            <a:r>
              <a:rPr lang="en-US" sz="2650" dirty="0">
                <a:solidFill>
                  <a:schemeClr val="accent5"/>
                </a:solidFill>
                <a:latin typeface="Century Gothic" panose="020B0502020202020204" pitchFamily="34" charset="0"/>
              </a:rPr>
              <a:t>Research</a:t>
            </a:r>
          </a:p>
          <a:p>
            <a:pPr lvl="3"/>
            <a:r>
              <a:rPr lang="en-US" sz="265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Differentiation</a:t>
            </a:r>
            <a:endParaRPr lang="en-US" sz="265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3"/>
            <a:r>
              <a:rPr lang="en-US" sz="2650" dirty="0">
                <a:solidFill>
                  <a:schemeClr val="accent5"/>
                </a:solidFill>
                <a:latin typeface="Century Gothic" panose="020B0502020202020204" pitchFamily="34" charset="0"/>
              </a:rPr>
              <a:t>Communication/Sharing</a:t>
            </a:r>
          </a:p>
          <a:p>
            <a:pPr lvl="3"/>
            <a:r>
              <a:rPr lang="en-US" sz="2650" dirty="0">
                <a:solidFill>
                  <a:schemeClr val="accent5"/>
                </a:solidFill>
                <a:latin typeface="Century Gothic" panose="020B0502020202020204" pitchFamily="34" charset="0"/>
              </a:rPr>
              <a:t>Not a requirement</a:t>
            </a:r>
          </a:p>
          <a:p>
            <a:endParaRPr lang="en-US" sz="2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Don’t Forget…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977463"/>
            <a:ext cx="8323085" cy="370883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5"/>
                </a:solidFill>
              </a:rPr>
              <a:t>Did you sign in?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Sign </a:t>
            </a:r>
            <a:r>
              <a:rPr lang="en-US" sz="1800" dirty="0">
                <a:solidFill>
                  <a:schemeClr val="accent5"/>
                </a:solidFill>
              </a:rPr>
              <a:t>up for Parent/Teacher </a:t>
            </a:r>
            <a:r>
              <a:rPr lang="en-US" sz="1800" dirty="0" smtClean="0">
                <a:solidFill>
                  <a:schemeClr val="accent5"/>
                </a:solidFill>
              </a:rPr>
              <a:t>Conferences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Begins the week of September 10</a:t>
            </a:r>
            <a:r>
              <a:rPr lang="en-US" sz="1800" baseline="30000" dirty="0" smtClean="0">
                <a:solidFill>
                  <a:schemeClr val="accent5"/>
                </a:solidFill>
              </a:rPr>
              <a:t>th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 lvl="2"/>
            <a:r>
              <a:rPr lang="en-US" sz="1800" dirty="0" smtClean="0">
                <a:solidFill>
                  <a:schemeClr val="accent5"/>
                </a:solidFill>
              </a:rPr>
              <a:t>Mrs. Rosberg sign up here</a:t>
            </a:r>
          </a:p>
          <a:p>
            <a:pPr lvl="2"/>
            <a:r>
              <a:rPr lang="en-US" sz="1800" dirty="0" smtClean="0">
                <a:solidFill>
                  <a:schemeClr val="accent5"/>
                </a:solidFill>
              </a:rPr>
              <a:t>Mrs. Link will send out a sign-up genius for this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dirty="0">
                <a:solidFill>
                  <a:schemeClr val="accent5"/>
                </a:solidFill>
              </a:rPr>
              <a:t>Take a look at the </a:t>
            </a:r>
            <a:r>
              <a:rPr lang="en-US" sz="1800" dirty="0" err="1" smtClean="0">
                <a:solidFill>
                  <a:schemeClr val="accent5"/>
                </a:solidFill>
              </a:rPr>
              <a:t>Wishlists</a:t>
            </a:r>
            <a:r>
              <a:rPr lang="en-US" sz="1800" dirty="0" smtClean="0">
                <a:solidFill>
                  <a:schemeClr val="accent5"/>
                </a:solidFill>
              </a:rPr>
              <a:t> </a:t>
            </a:r>
            <a:r>
              <a:rPr lang="en-US" sz="1800" dirty="0">
                <a:solidFill>
                  <a:schemeClr val="accent5"/>
                </a:solidFill>
              </a:rPr>
              <a:t>– thank you</a:t>
            </a:r>
            <a:r>
              <a:rPr lang="en-US" sz="1800" dirty="0" smtClean="0">
                <a:solidFill>
                  <a:schemeClr val="accent5"/>
                </a:solidFill>
              </a:rPr>
              <a:t>!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dirty="0">
                <a:solidFill>
                  <a:schemeClr val="accent5"/>
                </a:solidFill>
              </a:rPr>
              <a:t>Any person coming into the school building must be a registered volunteer and fill out the school access </a:t>
            </a:r>
            <a:r>
              <a:rPr lang="en-US" sz="1800" dirty="0" smtClean="0">
                <a:solidFill>
                  <a:schemeClr val="accent5"/>
                </a:solidFill>
              </a:rPr>
              <a:t>form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Questions?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dirty="0">
                <a:solidFill>
                  <a:schemeClr val="accent5"/>
                </a:solidFill>
              </a:rPr>
              <a:t>THANK YOU FOR COMING</a:t>
            </a: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20" y="2000250"/>
            <a:ext cx="6945923" cy="3327345"/>
          </a:xfrm>
        </p:spPr>
        <p:txBody>
          <a:bodyPr/>
          <a:lstStyle/>
          <a:p>
            <a:pPr algn="ctr"/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</a:rPr>
              <a:t>A message from </a:t>
            </a:r>
            <a:br>
              <a:rPr lang="en-US" sz="54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</a:rPr>
              <a:t>your principal</a:t>
            </a:r>
            <a:br>
              <a:rPr lang="en-US" sz="54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</a:rPr>
              <a:t>Ms. Van Housen…</a:t>
            </a:r>
            <a:endParaRPr lang="en-US" sz="5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07" y="0"/>
            <a:ext cx="5314950" cy="200025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1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793"/>
            <a:ext cx="9154057" cy="22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Language Arts – Mrs. Rosberg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864737"/>
            <a:ext cx="7587361" cy="3593224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GRADING: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*Reading/Comprehension 60%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*Vocabulary and Grammar 40%</a:t>
            </a:r>
          </a:p>
          <a:p>
            <a:endParaRPr lang="en-US" sz="100" dirty="0">
              <a:solidFill>
                <a:schemeClr val="accent5"/>
              </a:solidFill>
            </a:endParaRPr>
          </a:p>
          <a:p>
            <a:r>
              <a:rPr lang="en-US" sz="1400" b="1" dirty="0" smtClean="0">
                <a:solidFill>
                  <a:schemeClr val="accent5"/>
                </a:solidFill>
              </a:rPr>
              <a:t>HOMEWORK: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*Weekly Language (one column per night)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*IXL (one skill per night)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*Quizlet (use to study weekly vocabulary which begin after Labor Day)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*SSYRA Book (</a:t>
            </a:r>
            <a:r>
              <a:rPr lang="en-US" sz="1250" dirty="0" err="1" smtClean="0">
                <a:solidFill>
                  <a:schemeClr val="accent5"/>
                </a:solidFill>
              </a:rPr>
              <a:t>Quiztar</a:t>
            </a:r>
            <a:r>
              <a:rPr lang="en-US" sz="1250" dirty="0" smtClean="0">
                <a:solidFill>
                  <a:schemeClr val="accent5"/>
                </a:solidFill>
              </a:rPr>
              <a:t>)</a:t>
            </a:r>
          </a:p>
          <a:p>
            <a:endParaRPr lang="en-US" sz="600" dirty="0">
              <a:solidFill>
                <a:schemeClr val="accent5"/>
              </a:solidFill>
            </a:endParaRPr>
          </a:p>
          <a:p>
            <a:r>
              <a:rPr lang="en-US" sz="1400" b="1" dirty="0" smtClean="0">
                <a:solidFill>
                  <a:schemeClr val="accent5"/>
                </a:solidFill>
              </a:rPr>
              <a:t>ADDITIONAL MATERIAL USED: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*Scholastic Story Works</a:t>
            </a:r>
          </a:p>
          <a:p>
            <a:pPr lvl="1"/>
            <a:r>
              <a:rPr lang="en-US" sz="1250" dirty="0" smtClean="0">
                <a:solidFill>
                  <a:schemeClr val="accent5"/>
                </a:solidFill>
              </a:rPr>
              <a:t>*Jamestown Critical Reading Series</a:t>
            </a: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Social Studies – Mrs. Rosberg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030013"/>
            <a:ext cx="7580793" cy="3888827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GRADING: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Assessments 60%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Classwork 40%</a:t>
            </a:r>
          </a:p>
          <a:p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b="1" dirty="0" smtClean="0">
                <a:solidFill>
                  <a:schemeClr val="accent5"/>
                </a:solidFill>
              </a:rPr>
              <a:t>MATERIALS USED: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*DBQ’s (Data Based Questioning)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*Project Based Learning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*Historical fiction novels and biographies related to Florida history.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*Most of essay writing will relate to Social Studies curriculum.</a:t>
            </a: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*Scholastic </a:t>
            </a:r>
            <a:r>
              <a:rPr lang="en-US" sz="1800" dirty="0" smtClean="0">
                <a:solidFill>
                  <a:schemeClr val="accent5"/>
                </a:solidFill>
              </a:rPr>
              <a:t>News</a:t>
            </a:r>
            <a:endParaRPr 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Math – Mrs. Link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093076"/>
            <a:ext cx="7538750" cy="383627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1800" b="1" dirty="0">
                <a:solidFill>
                  <a:schemeClr val="accent5"/>
                </a:solidFill>
              </a:rPr>
              <a:t>Grades</a:t>
            </a:r>
          </a:p>
          <a:p>
            <a:pPr lvl="2"/>
            <a:r>
              <a:rPr lang="en-US" sz="1800" dirty="0">
                <a:solidFill>
                  <a:schemeClr val="accent5"/>
                </a:solidFill>
              </a:rPr>
              <a:t>Assessments 50%</a:t>
            </a:r>
          </a:p>
          <a:p>
            <a:pPr lvl="2"/>
            <a:r>
              <a:rPr lang="en-US" sz="1800" dirty="0">
                <a:solidFill>
                  <a:schemeClr val="accent5"/>
                </a:solidFill>
              </a:rPr>
              <a:t>Quiz / Classwork 40%</a:t>
            </a:r>
          </a:p>
          <a:p>
            <a:pPr lvl="2"/>
            <a:r>
              <a:rPr lang="en-US" sz="1800" dirty="0">
                <a:solidFill>
                  <a:schemeClr val="accent5"/>
                </a:solidFill>
              </a:rPr>
              <a:t>Fluency/Homework 10%</a:t>
            </a:r>
          </a:p>
          <a:p>
            <a:endParaRPr lang="en-US" sz="1800" dirty="0">
              <a:solidFill>
                <a:schemeClr val="accent5"/>
              </a:solidFill>
            </a:endParaRPr>
          </a:p>
          <a:p>
            <a:pPr lvl="1"/>
            <a:r>
              <a:rPr lang="en-US" sz="1800" b="1" dirty="0">
                <a:solidFill>
                  <a:schemeClr val="accent5"/>
                </a:solidFill>
              </a:rPr>
              <a:t>Homework</a:t>
            </a:r>
          </a:p>
          <a:p>
            <a:pPr lvl="2"/>
            <a:r>
              <a:rPr lang="en-US" sz="1800" dirty="0" smtClean="0">
                <a:solidFill>
                  <a:schemeClr val="accent5"/>
                </a:solidFill>
              </a:rPr>
              <a:t>Nightly Math Homework – Due Fridays</a:t>
            </a:r>
          </a:p>
          <a:p>
            <a:pPr lvl="2"/>
            <a:r>
              <a:rPr lang="en-US" sz="1800" dirty="0" smtClean="0">
                <a:solidFill>
                  <a:schemeClr val="accent5"/>
                </a:solidFill>
              </a:rPr>
              <a:t>Check Planner</a:t>
            </a:r>
          </a:p>
          <a:p>
            <a:pPr lvl="2"/>
            <a:r>
              <a:rPr lang="en-US" sz="1800" dirty="0" smtClean="0">
                <a:solidFill>
                  <a:schemeClr val="accent5"/>
                </a:solidFill>
              </a:rPr>
              <a:t>Review for Lessons on class website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5"/>
              </a:solidFill>
            </a:endParaRPr>
          </a:p>
          <a:p>
            <a:pPr lvl="1"/>
            <a:r>
              <a:rPr lang="en-US" sz="1800" b="1" dirty="0">
                <a:solidFill>
                  <a:schemeClr val="accent5"/>
                </a:solidFill>
              </a:rPr>
              <a:t>Websites </a:t>
            </a:r>
            <a:r>
              <a:rPr lang="en-US" sz="1800" b="1" dirty="0" smtClean="0">
                <a:solidFill>
                  <a:schemeClr val="accent5"/>
                </a:solidFill>
              </a:rPr>
              <a:t>Used</a:t>
            </a:r>
          </a:p>
          <a:p>
            <a:pPr lvl="2"/>
            <a:r>
              <a:rPr lang="en-US" sz="1650" dirty="0">
                <a:solidFill>
                  <a:schemeClr val="accent5"/>
                </a:solidFill>
              </a:rPr>
              <a:t>Reflex Math – Math fact practice</a:t>
            </a:r>
          </a:p>
          <a:p>
            <a:pPr lvl="2"/>
            <a:r>
              <a:rPr lang="en-US" sz="1650" dirty="0" err="1">
                <a:solidFill>
                  <a:schemeClr val="accent5"/>
                </a:solidFill>
              </a:rPr>
              <a:t>iXL</a:t>
            </a:r>
            <a:r>
              <a:rPr lang="en-US" sz="1650" dirty="0">
                <a:solidFill>
                  <a:schemeClr val="accent5"/>
                </a:solidFill>
              </a:rPr>
              <a:t>  </a:t>
            </a:r>
          </a:p>
          <a:p>
            <a:pPr lvl="1"/>
            <a:endParaRPr lang="en-US" sz="18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Science – Mrs. Link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1150806"/>
            <a:ext cx="6709906" cy="3146611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Grades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Assessments 60%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Classwork </a:t>
            </a:r>
            <a:r>
              <a:rPr lang="en-US" sz="1450" dirty="0">
                <a:solidFill>
                  <a:schemeClr val="accent5"/>
                </a:solidFill>
              </a:rPr>
              <a:t>40% </a:t>
            </a:r>
            <a:endParaRPr lang="en-US" sz="1450" dirty="0" smtClean="0">
              <a:solidFill>
                <a:schemeClr val="accent5"/>
              </a:solidFill>
            </a:endParaRPr>
          </a:p>
          <a:p>
            <a:pPr lvl="1"/>
            <a:endParaRPr lang="en-US" sz="1450" dirty="0" smtClean="0">
              <a:solidFill>
                <a:schemeClr val="accent5"/>
              </a:solidFill>
            </a:endParaRPr>
          </a:p>
          <a:p>
            <a:r>
              <a:rPr lang="en-US" sz="1600" b="1" dirty="0" smtClean="0">
                <a:solidFill>
                  <a:schemeClr val="accent5"/>
                </a:solidFill>
              </a:rPr>
              <a:t>Materials Used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New </a:t>
            </a:r>
            <a:r>
              <a:rPr lang="en-US" sz="1450" dirty="0">
                <a:solidFill>
                  <a:schemeClr val="accent5"/>
                </a:solidFill>
              </a:rPr>
              <a:t>interactive </a:t>
            </a:r>
            <a:r>
              <a:rPr lang="en-US" sz="1450" dirty="0" smtClean="0">
                <a:solidFill>
                  <a:schemeClr val="accent5"/>
                </a:solidFill>
              </a:rPr>
              <a:t>Textbook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Flocabulary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Lots of labs, projects and design experiments!</a:t>
            </a:r>
            <a:endParaRPr lang="en-US" sz="145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5"/>
              </a:solidFill>
            </a:endParaRPr>
          </a:p>
          <a:p>
            <a:r>
              <a:rPr lang="en-US" sz="1600" b="1" dirty="0" smtClean="0">
                <a:solidFill>
                  <a:schemeClr val="accent5"/>
                </a:solidFill>
              </a:rPr>
              <a:t>Homework</a:t>
            </a:r>
          </a:p>
          <a:p>
            <a:pPr lvl="1"/>
            <a:r>
              <a:rPr lang="en-US" sz="1450" dirty="0" smtClean="0">
                <a:solidFill>
                  <a:schemeClr val="accent5"/>
                </a:solidFill>
              </a:rPr>
              <a:t>Rare </a:t>
            </a:r>
            <a:r>
              <a:rPr lang="en-US" sz="1450" dirty="0">
                <a:solidFill>
                  <a:schemeClr val="accent5"/>
                </a:solidFill>
              </a:rPr>
              <a:t>– check planners</a:t>
            </a:r>
          </a:p>
          <a:p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FSA – Florida Standards Assessment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Reading, Math and Writing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Tentatively schedule for April – we will let you know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ALL paper and pencil this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i-Ready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1008993"/>
            <a:ext cx="8018285" cy="380474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Weekly math and reading lessons – adaptive (at their level) 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Helps differentiate </a:t>
            </a:r>
            <a:r>
              <a:rPr lang="en-US" sz="2400" dirty="0" smtClean="0">
                <a:solidFill>
                  <a:schemeClr val="accent5"/>
                </a:solidFill>
              </a:rPr>
              <a:t>instruction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Only at school</a:t>
            </a:r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 smtClean="0">
                <a:solidFill>
                  <a:schemeClr val="accent5"/>
                </a:solidFill>
              </a:rPr>
              <a:t>Diagnostic tests </a:t>
            </a:r>
            <a:r>
              <a:rPr lang="en-US" sz="2400" dirty="0">
                <a:solidFill>
                  <a:schemeClr val="accent5"/>
                </a:solidFill>
              </a:rPr>
              <a:t>– beginning, middle and/or end of year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Data will be discussed Fall and End of year conferences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0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</TotalTime>
  <Words>424</Words>
  <Application>Microsoft Office PowerPoint</Application>
  <PresentationFormat>On-screen Show (16:9)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3</vt:lpstr>
      <vt:lpstr>Ion</vt:lpstr>
      <vt:lpstr>Welcome  to PVPV/Rawlings Open House sponsored by Realtor Jake Bestic </vt:lpstr>
      <vt:lpstr>A message from  your principal Ms. Van Housen…</vt:lpstr>
      <vt:lpstr>PowerPoint Presentation</vt:lpstr>
      <vt:lpstr>Language Arts – Mrs. Rosberg</vt:lpstr>
      <vt:lpstr>Social Studies – Mrs. Rosberg</vt:lpstr>
      <vt:lpstr>Math – Mrs. Link</vt:lpstr>
      <vt:lpstr>Science – Mrs. Link</vt:lpstr>
      <vt:lpstr>FSA – Florida Standards Assessment</vt:lpstr>
      <vt:lpstr>i-Ready</vt:lpstr>
      <vt:lpstr>Absent?</vt:lpstr>
      <vt:lpstr>Technology</vt:lpstr>
      <vt:lpstr>Don’t Forget…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PVPV/Rawlings Open House sponsored by Realtor Jake Bestic</dc:title>
  <dc:creator>Catherine Van Housen</dc:creator>
  <cp:lastModifiedBy>Karla M. Gerding</cp:lastModifiedBy>
  <cp:revision>23</cp:revision>
  <cp:lastPrinted>2018-08-28T16:09:30Z</cp:lastPrinted>
  <dcterms:modified xsi:type="dcterms:W3CDTF">2018-09-01T01:30:32Z</dcterms:modified>
</cp:coreProperties>
</file>